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109,055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3,884</a:t>
          </a:r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486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13/05/2020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13/05/2020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13/05/2020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13/05/2020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13/05/2020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13/05/2020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13/05/2020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13/05/2020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Mayo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ABRIL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66919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110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193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85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ABRIL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ABRIL 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1740217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7885" y="752273"/>
            <a:ext cx="33682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MARZO 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37397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20979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Mayo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ABRIL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870218871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Abril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939536"/>
              </p:ext>
            </p:extLst>
          </p:nvPr>
        </p:nvGraphicFramePr>
        <p:xfrm>
          <a:off x="2287588" y="1982788"/>
          <a:ext cx="5654675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Hoja de cálculo" r:id="rId5" imgW="6115162" imgH="4676628" progId="Excel.Sheet.8">
                  <p:embed/>
                </p:oleObj>
              </mc:Choice>
              <mc:Fallback>
                <p:oleObj name="Hoja de cálculo" r:id="rId5" imgW="6115162" imgH="467662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982788"/>
                        <a:ext cx="5654675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Abril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25991"/>
              </p:ext>
            </p:extLst>
          </p:nvPr>
        </p:nvGraphicFramePr>
        <p:xfrm>
          <a:off x="1447800" y="1936750"/>
          <a:ext cx="6280150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Hoja de cálculo" r:id="rId5" imgW="6753266" imgH="4486355" progId="Excel.Sheet.8">
                  <p:embed/>
                </p:oleObj>
              </mc:Choice>
              <mc:Fallback>
                <p:oleObj name="Hoja de cálculo" r:id="rId5" imgW="6753266" imgH="44863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280150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052741"/>
              </p:ext>
            </p:extLst>
          </p:nvPr>
        </p:nvGraphicFramePr>
        <p:xfrm>
          <a:off x="984250" y="2330450"/>
          <a:ext cx="817245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Hoja de cálculo" r:id="rId5" imgW="6143546" imgH="3819498" progId="Excel.Sheet.8">
                  <p:embed/>
                </p:oleObj>
              </mc:Choice>
              <mc:Fallback>
                <p:oleObj name="Hoja de cálculo" r:id="rId5" imgW="6143546" imgH="381949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7245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ABRIL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24635"/>
              </p:ext>
            </p:extLst>
          </p:nvPr>
        </p:nvGraphicFramePr>
        <p:xfrm>
          <a:off x="1085850" y="2220216"/>
          <a:ext cx="731905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90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Ayuntamiento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Ayuntamiento de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81065"/>
              </p:ext>
            </p:extLst>
          </p:nvPr>
        </p:nvGraphicFramePr>
        <p:xfrm>
          <a:off x="443720" y="2179942"/>
          <a:ext cx="3772591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591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MARZO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Ayuntamiento de San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Ayuntamiento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75840"/>
              </p:ext>
            </p:extLst>
          </p:nvPr>
        </p:nvGraphicFramePr>
        <p:xfrm>
          <a:off x="4697730" y="2173885"/>
          <a:ext cx="3948329" cy="430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33797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ABRIL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669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1576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Ayuntamiento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2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Ayuntamiento de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576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7669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51576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ABRIL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60553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2.- Ayuntamiento</a:t>
                      </a:r>
                      <a:r>
                        <a:rPr lang="es-MX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3.-</a:t>
                      </a:r>
                      <a:r>
                        <a:rPr lang="es-MX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Ayuntamiento de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5.-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7.-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8.- Poder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9.-</a:t>
                      </a:r>
                      <a:r>
                        <a:rPr lang="es-MX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10.- Comisión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1390</TotalTime>
  <Words>578</Words>
  <Application>Microsoft Office PowerPoint</Application>
  <PresentationFormat>Presentación en pantalla (4:3)</PresentationFormat>
  <Paragraphs>174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Abril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ABRIL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ismael rios</cp:lastModifiedBy>
  <cp:revision>215</cp:revision>
  <dcterms:created xsi:type="dcterms:W3CDTF">2019-12-10T21:15:06Z</dcterms:created>
  <dcterms:modified xsi:type="dcterms:W3CDTF">2020-05-13T23:06:14Z</dcterms:modified>
</cp:coreProperties>
</file>